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6BB0DC-ED91-493B-A477-379EAC62ABD3}" type="datetimeFigureOut">
              <a:rPr lang="en-US"/>
              <a:pPr>
                <a:defRPr/>
              </a:pPr>
              <a:t>8/23/2009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9600"/>
            <a:ext cx="5616575" cy="4187825"/>
          </a:xfrm>
          <a:prstGeom prst="rect">
            <a:avLst/>
          </a:prstGeom>
        </p:spPr>
        <p:txBody>
          <a:bodyPr vert="horz" lIns="93287" tIns="46644" rIns="93287" bIns="4664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BD37FFD-1748-442A-AF51-C3FDA8941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5B8CFD-FD6D-417D-8C36-0EEA792B170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3B48B-B0DE-4004-BA80-A816C5E172DA}" type="datetimeFigureOut">
              <a:rPr lang="en-US"/>
              <a:pPr>
                <a:defRPr/>
              </a:pPr>
              <a:t>8/23/2009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8794D-AD2A-4A62-9A4E-EFF0C875F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9574C-7C02-41A4-B97E-2C0D75A15F12}" type="datetimeFigureOut">
              <a:rPr lang="en-US"/>
              <a:pPr>
                <a:defRPr/>
              </a:pPr>
              <a:t>8/23/2009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F0DBE-ED29-494F-9770-3855B48F1D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A8919-6F68-41C3-A920-3FEA90D6A84C}" type="datetimeFigureOut">
              <a:rPr lang="en-US"/>
              <a:pPr>
                <a:defRPr/>
              </a:pPr>
              <a:t>8/23/2009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23406-8055-4066-9919-6A9340050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B5B6F-95CA-4DD6-B3AA-993FA0306064}" type="datetimeFigureOut">
              <a:rPr lang="en-US"/>
              <a:pPr>
                <a:defRPr/>
              </a:pPr>
              <a:t>8/23/2009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5B18A-E204-4835-9D4C-8A58C6E8A6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17F2-9937-4244-A1F6-5386C04B0332}" type="datetimeFigureOut">
              <a:rPr lang="en-US"/>
              <a:pPr>
                <a:defRPr/>
              </a:pPr>
              <a:t>8/23/2009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17351-1CD2-4BDE-889C-C86A727CF1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36296-C036-4C04-A0CD-A33054E4D6A0}" type="datetimeFigureOut">
              <a:rPr lang="en-US"/>
              <a:pPr>
                <a:defRPr/>
              </a:pPr>
              <a:t>8/23/2009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0BF0A-B239-49F8-9E7D-DCEF3F5116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94440-8495-4A2E-9B0F-9EEB90DB0FDE}" type="datetimeFigureOut">
              <a:rPr lang="en-US"/>
              <a:pPr>
                <a:defRPr/>
              </a:pPr>
              <a:t>8/23/2009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CE91C-F211-4854-B67A-A8D896773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5EA15-0DEB-4D05-930F-FCFC4D9500CB}" type="datetimeFigureOut">
              <a:rPr lang="en-US"/>
              <a:pPr>
                <a:defRPr/>
              </a:pPr>
              <a:t>8/23/2009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FF45B-D7DE-4A31-9656-667F3CC4E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33910-7EEF-4B92-AD6C-D224B767A17B}" type="datetimeFigureOut">
              <a:rPr lang="en-US"/>
              <a:pPr>
                <a:defRPr/>
              </a:pPr>
              <a:t>8/23/2009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31D93-E3CE-4734-AEDC-F42C2E180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8E041-2731-44AB-9895-B5F536A5CA32}" type="datetimeFigureOut">
              <a:rPr lang="en-US"/>
              <a:pPr>
                <a:defRPr/>
              </a:pPr>
              <a:t>8/23/2009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1B95F-17DF-4E9E-A845-774F3B1A7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8B3A1-7CEB-4613-BA6D-31B5DDDCD02C}" type="datetimeFigureOut">
              <a:rPr lang="en-US"/>
              <a:pPr>
                <a:defRPr/>
              </a:pPr>
              <a:t>8/23/2009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8728A-D7AB-405C-9E85-5317EA3AB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F0BA0F3-D000-4A6C-AB71-EF648DA6006B}" type="datetimeFigureOut">
              <a:rPr lang="en-US"/>
              <a:pPr>
                <a:defRPr/>
              </a:pPr>
              <a:t>8/23/2009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75DD9CE-19BA-48AF-87C0-99B4228CC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://www.iccheer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president@iccheer.com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685800"/>
            <a:ext cx="7772400" cy="14700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Ithaca College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en-US" sz="46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Cheerleading Try-outs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3048000"/>
            <a:ext cx="4724400" cy="2590800"/>
          </a:xfrm>
        </p:spPr>
        <p:txBody>
          <a:bodyPr rtlCol="0">
            <a:normAutofit fontScale="3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300" b="1" i="1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Friday, August </a:t>
            </a:r>
            <a:r>
              <a:rPr lang="en-US" sz="4300" b="1" i="1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28</a:t>
            </a:r>
            <a:r>
              <a:rPr lang="en-US" sz="4300" b="1" i="1" baseline="300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th</a:t>
            </a:r>
            <a:r>
              <a:rPr lang="en-US" sz="4300" b="1" i="1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  </a:t>
            </a:r>
            <a:endParaRPr lang="en-US" sz="4300" b="1" i="1" dirty="0" smtClean="0">
              <a:solidFill>
                <a:schemeClr val="tx2">
                  <a:lumMod val="75000"/>
                </a:schemeClr>
              </a:solidFill>
              <a:latin typeface="Maiandra GD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300" b="1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Mandatory Informational Meeting</a:t>
            </a:r>
            <a:r>
              <a:rPr lang="en-US" sz="43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 - 4:00 - 5:30 pm</a:t>
            </a:r>
            <a:br>
              <a:rPr lang="en-US" sz="43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</a:br>
            <a:r>
              <a:rPr lang="en-US" sz="43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Williams Hall </a:t>
            </a:r>
            <a:r>
              <a:rPr lang="en-US" sz="43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- </a:t>
            </a:r>
            <a:r>
              <a:rPr lang="en-US" sz="43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Room 317</a:t>
            </a:r>
            <a:endParaRPr lang="en-US" sz="4300" dirty="0" smtClean="0">
              <a:solidFill>
                <a:schemeClr val="tx2">
                  <a:lumMod val="75000"/>
                </a:schemeClr>
              </a:solidFill>
              <a:latin typeface="Maiandra GD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300" dirty="0" smtClean="0">
              <a:solidFill>
                <a:schemeClr val="tx2">
                  <a:lumMod val="75000"/>
                </a:schemeClr>
              </a:solidFill>
              <a:latin typeface="Maiandra GD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300" b="1" i="1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Saturday, August </a:t>
            </a:r>
            <a:r>
              <a:rPr lang="en-US" sz="4300" b="1" i="1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29</a:t>
            </a:r>
            <a:r>
              <a:rPr lang="en-US" sz="4300" b="1" i="1" baseline="300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th</a:t>
            </a:r>
            <a:r>
              <a:rPr lang="en-US" sz="4300" b="1" i="1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 </a:t>
            </a:r>
            <a:r>
              <a:rPr lang="en-US" sz="4300" b="1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/>
            </a:r>
            <a:br>
              <a:rPr lang="en-US" sz="4300" b="1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</a:br>
            <a:r>
              <a:rPr lang="en-US" sz="4300" b="1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Tryout Practice - </a:t>
            </a:r>
            <a:r>
              <a:rPr lang="en-US" sz="43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10:00 am - 3:00 pm</a:t>
            </a:r>
            <a:br>
              <a:rPr lang="en-US" sz="43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</a:br>
            <a:r>
              <a:rPr lang="en-US" sz="43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Hill Center - Gymnastics Room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4300" dirty="0" smtClean="0">
              <a:solidFill>
                <a:schemeClr val="tx2">
                  <a:lumMod val="75000"/>
                </a:schemeClr>
              </a:solidFill>
              <a:latin typeface="Maiandra GD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300" b="1" i="1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 Sunday, August </a:t>
            </a:r>
            <a:r>
              <a:rPr lang="en-US" sz="4300" b="1" i="1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30</a:t>
            </a:r>
            <a:r>
              <a:rPr lang="en-US" sz="4300" b="1" i="1" baseline="300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sh</a:t>
            </a:r>
            <a:r>
              <a:rPr lang="en-US" sz="4300" b="1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/>
            </a:r>
            <a:br>
              <a:rPr lang="en-US" sz="4300" b="1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</a:br>
            <a:r>
              <a:rPr lang="en-US" sz="4300" b="1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Tryouts - </a:t>
            </a:r>
            <a:r>
              <a:rPr lang="en-US" sz="43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10:00 am - </a:t>
            </a:r>
            <a:r>
              <a:rPr lang="en-US" sz="43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1:00 </a:t>
            </a:r>
            <a:r>
              <a:rPr lang="en-US" sz="43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pm</a:t>
            </a:r>
            <a:br>
              <a:rPr lang="en-US" sz="43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</a:br>
            <a:r>
              <a:rPr lang="en-US" sz="4300" dirty="0" smtClean="0">
                <a:solidFill>
                  <a:schemeClr val="tx2">
                    <a:lumMod val="75000"/>
                  </a:schemeClr>
                </a:solidFill>
                <a:latin typeface="Maiandra GD" pitchFamily="34" charset="0"/>
              </a:rPr>
              <a:t>Hill Center - Gymnastics Room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04800"/>
            <a:ext cx="2057400" cy="255746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2438400"/>
            <a:ext cx="3790950" cy="26114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2600" y="5334000"/>
            <a:ext cx="16843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5-Point Star 9"/>
          <p:cNvSpPr/>
          <p:nvPr/>
        </p:nvSpPr>
        <p:spPr>
          <a:xfrm>
            <a:off x="7543800" y="1828800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3352800" y="609600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57" name="TextBox 11"/>
          <p:cNvSpPr txBox="1">
            <a:spLocks noChangeArrowheads="1"/>
          </p:cNvSpPr>
          <p:nvPr/>
        </p:nvSpPr>
        <p:spPr bwMode="auto">
          <a:xfrm>
            <a:off x="5334000" y="5105400"/>
            <a:ext cx="419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Monotype Corsiva" pitchFamily="66" charset="0"/>
              </a:rPr>
              <a:t>             Questions? Contact:  </a:t>
            </a:r>
          </a:p>
          <a:p>
            <a:r>
              <a:rPr lang="en-US" dirty="0" smtClean="0">
                <a:latin typeface="Monotype Corsiva" pitchFamily="66" charset="0"/>
              </a:rPr>
              <a:t>Jessica Sharkey at </a:t>
            </a:r>
            <a:r>
              <a:rPr lang="en-US" dirty="0" smtClean="0">
                <a:latin typeface="Monotype Corsiva" pitchFamily="66" charset="0"/>
                <a:hlinkClick r:id="rId6"/>
              </a:rPr>
              <a:t>president@iccheer.com</a:t>
            </a:r>
            <a:r>
              <a:rPr lang="en-US" dirty="0" smtClean="0">
                <a:latin typeface="Monotype Corsiva" pitchFamily="66" charset="0"/>
              </a:rPr>
              <a:t> </a:t>
            </a:r>
            <a:endParaRPr lang="en-US" dirty="0">
              <a:latin typeface="Monotype Corsiva" pitchFamily="66" charset="0"/>
            </a:endParaRPr>
          </a:p>
        </p:txBody>
      </p:sp>
      <p:sp>
        <p:nvSpPr>
          <p:cNvPr id="2058" name="TextBox 12"/>
          <p:cNvSpPr txBox="1">
            <a:spLocks noChangeArrowheads="1"/>
          </p:cNvSpPr>
          <p:nvPr/>
        </p:nvSpPr>
        <p:spPr bwMode="auto">
          <a:xfrm>
            <a:off x="3352800" y="6172200"/>
            <a:ext cx="563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400">
                <a:latin typeface="Monotype Corsiva" pitchFamily="66" charset="0"/>
              </a:rPr>
              <a:t>For more details, visit </a:t>
            </a:r>
            <a:r>
              <a:rPr lang="en-US" sz="1400" u="sng">
                <a:latin typeface="Monotype Corsiva" pitchFamily="66" charset="0"/>
                <a:hlinkClick r:id="rId7"/>
              </a:rPr>
              <a:t>http://www.iccheer.com</a:t>
            </a:r>
            <a:r>
              <a:rPr lang="en-US" sz="1400">
                <a:latin typeface="Monotype Corsiva" pitchFamily="66" charset="0"/>
              </a:rPr>
              <a:t> </a:t>
            </a:r>
          </a:p>
          <a:p>
            <a:pPr algn="r"/>
            <a:r>
              <a:rPr lang="en-US" sz="1400">
                <a:latin typeface="Monotype Corsiva" pitchFamily="66" charset="0"/>
              </a:rPr>
              <a:t>Sponsored by IC Recreational Sports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37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Monotype Corsiva</vt:lpstr>
      <vt:lpstr>Maiandra GD</vt:lpstr>
      <vt:lpstr>Office Theme</vt:lpstr>
      <vt:lpstr>Ithaca College Cheerleading Try-outs</vt:lpstr>
    </vt:vector>
  </TitlesOfParts>
  <Company>Ithaca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Ithaca College</dc:creator>
  <cp:lastModifiedBy>Dennis Friends</cp:lastModifiedBy>
  <cp:revision>10</cp:revision>
  <dcterms:created xsi:type="dcterms:W3CDTF">2008-08-22T18:40:35Z</dcterms:created>
  <dcterms:modified xsi:type="dcterms:W3CDTF">2009-08-23T21:24:00Z</dcterms:modified>
</cp:coreProperties>
</file>